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4025" r:id="rId2"/>
    <p:sldMasterId id="2147484077" r:id="rId3"/>
    <p:sldMasterId id="2147484156" r:id="rId4"/>
    <p:sldMasterId id="2147484169" r:id="rId5"/>
    <p:sldMasterId id="2147484182" r:id="rId6"/>
    <p:sldMasterId id="2147484208" r:id="rId7"/>
  </p:sldMasterIdLst>
  <p:sldIdLst>
    <p:sldId id="395" r:id="rId8"/>
    <p:sldId id="396" r:id="rId9"/>
    <p:sldId id="432" r:id="rId10"/>
    <p:sldId id="397" r:id="rId11"/>
    <p:sldId id="398" r:id="rId12"/>
    <p:sldId id="526" r:id="rId13"/>
    <p:sldId id="399" r:id="rId14"/>
    <p:sldId id="408" r:id="rId15"/>
    <p:sldId id="417" r:id="rId16"/>
    <p:sldId id="534" r:id="rId17"/>
    <p:sldId id="535" r:id="rId18"/>
    <p:sldId id="498" r:id="rId19"/>
    <p:sldId id="530" r:id="rId20"/>
    <p:sldId id="531" r:id="rId21"/>
    <p:sldId id="517" r:id="rId22"/>
    <p:sldId id="529" r:id="rId23"/>
    <p:sldId id="532" r:id="rId24"/>
    <p:sldId id="527" r:id="rId25"/>
    <p:sldId id="512" r:id="rId26"/>
    <p:sldId id="525" r:id="rId27"/>
    <p:sldId id="523" r:id="rId28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369638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6" autoAdjust="0"/>
    <p:restoredTop sz="94660"/>
  </p:normalViewPr>
  <p:slideViewPr>
    <p:cSldViewPr>
      <p:cViewPr varScale="1">
        <p:scale>
          <a:sx n="77" d="100"/>
          <a:sy n="77" d="100"/>
        </p:scale>
        <p:origin x="162" y="77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5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39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765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71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92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8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8402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2192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932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9060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4090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4660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7922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0308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0534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216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4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48302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6278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481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8174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3071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25463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2190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6826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374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2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65727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4731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867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0106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711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5289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038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8927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4476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667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35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84956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9954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0461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9611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9340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16040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0644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3275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90911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0776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203858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3504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37822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48644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7848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41316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9788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84547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62116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8976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48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84604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214733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71542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847144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54604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613364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36260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62656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79223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61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8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855896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6347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36169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90930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77327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618628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587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65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58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955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95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6835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6702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cs typeface="Arial" pitchFamily="2" charset="-52"/>
              </a:rPr>
              <a:t>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2701"/>
          <a:stretch/>
        </p:blipFill>
        <p:spPr>
          <a:xfrm>
            <a:off x="17667" y="1180721"/>
            <a:ext cx="9126333" cy="57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cs typeface="Arial" pitchFamily="2" charset="-52"/>
              </a:rPr>
              <a:t>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5668"/>
            <a:ext cx="9144793" cy="40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1" t="12000" r="4552"/>
          <a:stretch/>
        </p:blipFill>
        <p:spPr>
          <a:xfrm>
            <a:off x="16674" y="0"/>
            <a:ext cx="912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554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cs typeface="Arial" pitchFamily="2" charset="-52"/>
              </a:rPr>
              <a:t>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3759"/>
            <a:ext cx="9144000" cy="57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813" t="10417"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092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2180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48"/>
            <a:ext cx="9144000" cy="68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5147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 по распоряжению в электроустановках напряжением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1000В.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2059" r="2500" b="197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4119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Расчистка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трассы ВЛ,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когда исключено падение на провода вырубаемых деревьев, сучьев, также исключено приближение на недопустимое расстояние к проводам работников, осуществляющих обрубку веток и сучьев, и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применяемых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ими приспособлений и механизмов.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8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документации по охране труда и электробезопасности при эксплуатации и ремонте электрических установок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сетей.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25" t="50436" r="125" b="-16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6366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работах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распоряжениям, выдаваемым оперативным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персоналом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подчиненному оперативному персоналу в смене, записи о начале, окончании работ, мероприятиях по подготовке рабочего места, характере работы и составе бригады выполняются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только в оперативных журналах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Организационные мероприятия по обеспечению безопасного проведения работ в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электроустановках.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УРОК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Организация работ в электроустановках и электрических сетях по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распоряжению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75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609600" indent="-609600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основы организации работ в электроустановках и электрических сетях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по распоряжению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70" t="21500" r="6063" b="6722"/>
          <a:stretch/>
        </p:blipFill>
        <p:spPr>
          <a:xfrm>
            <a:off x="15370" y="16700"/>
            <a:ext cx="9128630" cy="68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4072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1. Работы по распоряжению в электроустановках напряжением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выше 1000В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по распоряжению в электроустановках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1000В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устройства электроустановок. 7-е изд. М: НОРМАТИКА, 2020. - 464с. </a:t>
            </a:r>
            <a:endParaRPr lang="ru-RU" sz="4400" dirty="0" smtClean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электроустановок. М: НОРМАТИКА, 2020. - 238с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None/>
              <a:defRPr lang="ru-ru"/>
            </a:pPr>
            <a:endParaRPr lang="ru-ru" sz="48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Работы по распоряжению в электроустановках напряжением выше 1000В.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244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SimSun</vt:lpstr>
      <vt:lpstr>Arial</vt:lpstr>
      <vt:lpstr>Arial Black</vt:lpstr>
      <vt:lpstr>Times New Roman</vt:lpstr>
      <vt:lpstr>Оформление по умолчанию</vt:lpstr>
      <vt:lpstr>19_Presentation</vt:lpstr>
      <vt:lpstr>24_Presentation</vt:lpstr>
      <vt:lpstr>26_Presentation</vt:lpstr>
      <vt:lpstr>20_Presentation</vt:lpstr>
      <vt:lpstr>21_Presentation</vt:lpstr>
      <vt:lpstr>17_Presentation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Л.2.Действие эл.тока на человека</dc:title>
  <dc:subject>Т1.Общие сведения</dc:subject>
  <dc:creator>Привалов Е.Е.</dc:creator>
  <cp:keywords>электробезопасность, электрический ток</cp:keywords>
  <dc:description/>
  <cp:lastModifiedBy>Home</cp:lastModifiedBy>
  <cp:revision>147</cp:revision>
  <dcterms:created xsi:type="dcterms:W3CDTF">2003-11-18T14:40:54Z</dcterms:created>
  <dcterms:modified xsi:type="dcterms:W3CDTF">2020-08-08T09:39:38Z</dcterms:modified>
</cp:coreProperties>
</file>